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21B618-8067-4783-A254-75548E96CC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F1EBF1-0719-44A4-ABB5-6072A5951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992888" cy="5616624"/>
          </a:xfrm>
        </p:spPr>
        <p:txBody>
          <a:bodyPr>
            <a:normAutofit fontScale="92500" lnSpcReduction="10000"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Мастер - класс. Аппликация из </a:t>
            </a:r>
            <a:r>
              <a:rPr lang="ru-RU" sz="2000" b="1" dirty="0" smtClean="0">
                <a:solidFill>
                  <a:srgbClr val="FF0000"/>
                </a:solidFill>
              </a:rPr>
              <a:t>листьев «Грибы», «Фрукты»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</a:rPr>
              <a:t>Липихина</a:t>
            </a:r>
            <a:r>
              <a:rPr lang="ru-RU" sz="2000" dirty="0" smtClean="0">
                <a:solidFill>
                  <a:schemeClr val="tx1"/>
                </a:solidFill>
              </a:rPr>
              <a:t> Светлана Александровна, воспитатель </a:t>
            </a:r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/с «Радуга</a:t>
            </a:r>
            <a:r>
              <a:rPr lang="ru-RU" sz="2000" dirty="0" smtClean="0">
                <a:solidFill>
                  <a:schemeClr val="tx1"/>
                </a:solidFill>
              </a:rPr>
              <a:t>», </a:t>
            </a:r>
            <a:r>
              <a:rPr lang="ru-RU" sz="2000" dirty="0" smtClean="0">
                <a:solidFill>
                  <a:schemeClr val="tx1"/>
                </a:solidFill>
              </a:rPr>
              <a:t>село Шорохово.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Назначение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 данный мастер - класс рассчитан на детей старшего дошкольного возраста, для воспитателей, родителей. Осенней композицией можно оформить группу, сделать выставку.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Цель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 развитие художественно - творческих способностей детей.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Задачи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 развивать творческие способности детей;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-воспитывать усидчивость;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-вырабатывать аккуратность при работе с различным материалом.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114668" cy="7032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086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564904"/>
            <a:ext cx="4038600" cy="3028950"/>
          </a:xfrm>
        </p:spPr>
      </p:pic>
      <p:pic>
        <p:nvPicPr>
          <p:cNvPr id="6" name="Содержимое 5" descr="DSC086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038600" cy="3028950"/>
          </a:xfrm>
        </p:spPr>
      </p:pic>
      <p:pic>
        <p:nvPicPr>
          <p:cNvPr id="7" name="Рисунок 6" descr="DSC08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112949" cy="3084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105273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Составляем композицию из вырезанных деталей.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829048" cy="2968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DSC086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038600" cy="3028950"/>
          </a:xfrm>
        </p:spPr>
      </p:pic>
      <p:pic>
        <p:nvPicPr>
          <p:cNvPr id="6" name="Содержимое 5" descr="DSC0863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4. </a:t>
            </a:r>
            <a:r>
              <a:rPr lang="ru-RU" sz="2000" dirty="0"/>
              <a:t>В конце работы готовую композицию поместим под пресс до полного высыхания. Подберите обязательно красивую рамочку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DSC08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829126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142984"/>
            <a:ext cx="2781296" cy="27465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Содержимое 4" descr="DSC087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3140968"/>
            <a:ext cx="4425685" cy="3319264"/>
          </a:xfrm>
        </p:spPr>
      </p:pic>
      <p:pic>
        <p:nvPicPr>
          <p:cNvPr id="6" name="Содержимое 5" descr="DSC087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4512501" cy="33843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87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27484"/>
            <a:ext cx="8602826" cy="62978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87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176464" cy="3132348"/>
          </a:xfrm>
        </p:spPr>
      </p:pic>
      <p:pic>
        <p:nvPicPr>
          <p:cNvPr id="6" name="Содержимое 5" descr="DSC0876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51987" y="3356992"/>
            <a:ext cx="4425685" cy="33192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928934"/>
            <a:ext cx="2209792" cy="9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Осень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И. Белоусов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Садик мой весёлый,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ж твои цветы?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 дождем осенним,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Изменился ты!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Ветер злой, холодный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Листья оборвал,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дорожкам грязным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 их разбросал…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 дождём и ветром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темноте ночей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Стонешь ты, качаясь,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Слёзы льёшь с ветвей.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тебя утешить,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тебе сказать?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Жди: весна вернётся.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Зацветёшь опять!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Спасибо за внимание!</a:t>
            </a:r>
          </a:p>
        </p:txBody>
      </p:sp>
      <p:pic>
        <p:nvPicPr>
          <p:cNvPr id="5" name="Содержимое 4" descr="62916425522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142984"/>
            <a:ext cx="5286507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0386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7467600" cy="4873752"/>
          </a:xfrm>
        </p:spPr>
        <p:txBody>
          <a:bodyPr>
            <a:normAutofit/>
          </a:bodyPr>
          <a:lstStyle/>
          <a:p>
            <a:r>
              <a:rPr lang="ru-RU" b="1" dirty="0"/>
              <a:t>Ход работы.</a:t>
            </a:r>
          </a:p>
          <a:p>
            <a:r>
              <a:rPr lang="ru-RU" dirty="0"/>
              <a:t>Как красива осень! Вроде и грустно смотреть на увядание природы. но как интересно наблюдать за изменениями вокруг нас. Дети порой не замечают, что вокруг так красиво и много новых красок. Но стоит только заострить на этом внимание и живое детское воображение </a:t>
            </a:r>
            <a:r>
              <a:rPr lang="ru-RU" dirty="0" smtClean="0"/>
              <a:t>нафантазирует </a:t>
            </a:r>
            <a:r>
              <a:rPr lang="ru-RU" dirty="0"/>
              <a:t>очень красивые картины. Дайте ребёнку выразить своё видение окружающей природы! Позвольте ему заняться творчеством!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Оборудование</a:t>
            </a:r>
            <a:r>
              <a:rPr lang="ru-RU" sz="2700" dirty="0" smtClean="0"/>
              <a:t>: акварельные краски, кисточки, клей "ПВА", плотный лист картона белого цвета, сухие листья разных деревьев, губка.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496855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Пошаговый процесс выполнения работы</a:t>
            </a:r>
            <a:br>
              <a:rPr lang="ru-RU" b="1" dirty="0" smtClean="0"/>
            </a:br>
            <a:r>
              <a:rPr lang="ru-RU" dirty="0" smtClean="0"/>
              <a:t>Природный материал - кладовая для развития творческого мышления, фантазии и воображения у детей. Детям нравится выполнять  аппликацию из природных материалов – сухих опавших листьев.</a:t>
            </a:r>
            <a:br>
              <a:rPr lang="ru-RU" dirty="0" smtClean="0"/>
            </a:br>
            <a:r>
              <a:rPr lang="ru-RU" dirty="0" smtClean="0"/>
              <a:t>Для начала собираем опавшие листья. Затем кладем их в книгу между страницами, помещаем под пресс (стопку книг). Дня через 2-3 листья готовы к </a:t>
            </a:r>
            <a:r>
              <a:rPr lang="ru-RU" dirty="0" smtClean="0"/>
              <a:t>работе.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ru-RU" dirty="0"/>
              <a:t>1. Возьмём плотный лист картона нужного нам размера. На нём рисуем </a:t>
            </a:r>
            <a:r>
              <a:rPr lang="ru-RU" dirty="0" smtClean="0"/>
              <a:t>карандашом или вырезаем из цветной бумаги нужный трафарет.</a:t>
            </a:r>
            <a:endParaRPr lang="ru-RU" dirty="0"/>
          </a:p>
        </p:txBody>
      </p:sp>
      <p:pic>
        <p:nvPicPr>
          <p:cNvPr id="4" name="Рисунок 3" descr="DSC08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453650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286124"/>
            <a:ext cx="1781164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928671"/>
            <a:ext cx="8115328" cy="1060170"/>
          </a:xfrm>
        </p:spPr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dirty="0"/>
              <a:t>В</a:t>
            </a:r>
            <a:r>
              <a:rPr lang="ru-RU" dirty="0" smtClean="0"/>
              <a:t>ырезаем детали из листьев.</a:t>
            </a:r>
            <a:endParaRPr lang="ru-RU" dirty="0"/>
          </a:p>
        </p:txBody>
      </p:sp>
      <p:pic>
        <p:nvPicPr>
          <p:cNvPr id="4" name="Рисунок 3" descr="DSC08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512501" cy="3168352"/>
          </a:xfrm>
          <a:prstGeom prst="rect">
            <a:avLst/>
          </a:prstGeom>
        </p:spPr>
      </p:pic>
      <p:pic>
        <p:nvPicPr>
          <p:cNvPr id="5" name="Рисунок 4" descr="DSC08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5338" y="1785926"/>
            <a:ext cx="4109150" cy="315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86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38600" cy="3028950"/>
          </a:xfrm>
        </p:spPr>
      </p:pic>
      <p:pic>
        <p:nvPicPr>
          <p:cNvPr id="8" name="Содержимое 7" descr="DSC086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038600" cy="3028950"/>
          </a:xfrm>
        </p:spPr>
      </p:pic>
      <p:pic>
        <p:nvPicPr>
          <p:cNvPr id="10" name="Рисунок 9" descr="DSC08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328972" cy="3429000"/>
          </a:xfrm>
          <a:prstGeom prst="rect">
            <a:avLst/>
          </a:prstGeom>
        </p:spPr>
      </p:pic>
      <p:pic>
        <p:nvPicPr>
          <p:cNvPr id="11" name="Рисунок 10" descr="DSC086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4280967" cy="321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3. Приклеиваем листочки </a:t>
            </a:r>
            <a:r>
              <a:rPr lang="ru-RU" sz="2000" dirty="0"/>
              <a:t>на клей </a:t>
            </a:r>
            <a:r>
              <a:rPr lang="ru-RU" sz="2000" dirty="0" smtClean="0"/>
              <a:t>ПВА.</a:t>
            </a:r>
            <a:endParaRPr lang="ru-RU" sz="2000" dirty="0"/>
          </a:p>
        </p:txBody>
      </p:sp>
      <p:pic>
        <p:nvPicPr>
          <p:cNvPr id="11" name="Содержимое 10" descr="DSC086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38600" cy="3028950"/>
          </a:xfrm>
        </p:spPr>
      </p:pic>
      <p:pic>
        <p:nvPicPr>
          <p:cNvPr id="12" name="Содержимое 11" descr="DSC0869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657600" cy="2743200"/>
          </a:xfrm>
        </p:spPr>
      </p:pic>
      <p:sp>
        <p:nvSpPr>
          <p:cNvPr id="13" name="Прямоугольник 12"/>
          <p:cNvSpPr/>
          <p:nvPr/>
        </p:nvSpPr>
        <p:spPr>
          <a:xfrm>
            <a:off x="4929190" y="1714488"/>
            <a:ext cx="362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Клей наносим капельным путем строго по краям каждого листика иначе, если распределить его по всей площади, заготовки  могут потерять </a:t>
            </a:r>
            <a:r>
              <a:rPr lang="ru-RU" dirty="0" smtClean="0"/>
              <a:t>форму.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86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038600" cy="3028950"/>
          </a:xfrm>
        </p:spPr>
      </p:pic>
      <p:pic>
        <p:nvPicPr>
          <p:cNvPr id="6" name="Содержимое 5" descr="DSC0861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038600" cy="3028950"/>
          </a:xfrm>
        </p:spPr>
      </p:pic>
      <p:pic>
        <p:nvPicPr>
          <p:cNvPr id="7" name="Рисунок 6" descr="DSC08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74995"/>
            <a:ext cx="4104456" cy="3294366"/>
          </a:xfrm>
          <a:prstGeom prst="rect">
            <a:avLst/>
          </a:prstGeom>
        </p:spPr>
      </p:pic>
      <p:pic>
        <p:nvPicPr>
          <p:cNvPr id="8" name="Рисунок 7" descr="DSC08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3429001"/>
            <a:ext cx="424847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208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Оборудование: акварельные краски, кисточки, клей "ПВА", плотный лист картона белого цвета, сухие листья разных деревьев, губка. </vt:lpstr>
      <vt:lpstr>     . </vt:lpstr>
      <vt:lpstr>Слайд 5</vt:lpstr>
      <vt:lpstr>Слайд 6</vt:lpstr>
      <vt:lpstr>Слайд 7</vt:lpstr>
      <vt:lpstr> 3. Приклеиваем листочки на клей ПВА.</vt:lpstr>
      <vt:lpstr>Слайд 9</vt:lpstr>
      <vt:lpstr>Слайд 10</vt:lpstr>
      <vt:lpstr>Слайд 11</vt:lpstr>
      <vt:lpstr> 4. В конце работы готовую композицию поместим под пресс до полного высыхания. Подберите обязательно красивую рамочку.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User</cp:lastModifiedBy>
  <cp:revision>11</cp:revision>
  <dcterms:created xsi:type="dcterms:W3CDTF">2015-01-12T14:36:20Z</dcterms:created>
  <dcterms:modified xsi:type="dcterms:W3CDTF">2015-03-26T08:12:04Z</dcterms:modified>
</cp:coreProperties>
</file>